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97" r:id="rId16"/>
    <p:sldId id="298" r:id="rId17"/>
    <p:sldId id="299" r:id="rId18"/>
    <p:sldId id="300" r:id="rId19"/>
    <p:sldId id="272" r:id="rId20"/>
    <p:sldId id="273" r:id="rId21"/>
    <p:sldId id="301" r:id="rId22"/>
    <p:sldId id="274" r:id="rId23"/>
    <p:sldId id="275" r:id="rId24"/>
    <p:sldId id="276" r:id="rId25"/>
    <p:sldId id="302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303" r:id="rId41"/>
    <p:sldId id="293" r:id="rId42"/>
    <p:sldId id="294" r:id="rId43"/>
    <p:sldId id="295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F764AE-9EAE-C4B3-3456-6BF01DF902E6}" v="283" dt="2026-11-01T17:18:16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s, Emma" userId="S::millse@lancaster.ac.uk::b0cf7d44-bd94-4f26-9be2-726468f0e4c6" providerId="AD" clId="Web-{04F764AE-9EAE-C4B3-3456-6BF01DF902E6}"/>
    <pc:docChg chg="addSld delSld modSld">
      <pc:chgData name="Mills, Emma" userId="S::millse@lancaster.ac.uk::b0cf7d44-bd94-4f26-9be2-726468f0e4c6" providerId="AD" clId="Web-{04F764AE-9EAE-C4B3-3456-6BF01DF902E6}" dt="2026-11-01T17:18:16.207" v="181"/>
      <pc:docMkLst>
        <pc:docMk/>
      </pc:docMkLst>
      <pc:sldChg chg="addSp modSp">
        <pc:chgData name="Mills, Emma" userId="S::millse@lancaster.ac.uk::b0cf7d44-bd94-4f26-9be2-726468f0e4c6" providerId="AD" clId="Web-{04F764AE-9EAE-C4B3-3456-6BF01DF902E6}" dt="2026-11-01T16:50:29.048" v="10" actId="14100"/>
        <pc:sldMkLst>
          <pc:docMk/>
          <pc:sldMk cId="0" sldId="267"/>
        </pc:sldMkLst>
        <pc:spChg chg="add mod">
          <ac:chgData name="Mills, Emma" userId="S::millse@lancaster.ac.uk::b0cf7d44-bd94-4f26-9be2-726468f0e4c6" providerId="AD" clId="Web-{04F764AE-9EAE-C4B3-3456-6BF01DF902E6}" dt="2026-11-01T16:50:21.141" v="7"/>
          <ac:spMkLst>
            <pc:docMk/>
            <pc:sldMk cId="0" sldId="267"/>
            <ac:spMk id="3" creationId="{280A8988-80A8-B2BD-FD4C-FD515669C3E0}"/>
          </ac:spMkLst>
        </pc:spChg>
        <pc:spChg chg="add mod">
          <ac:chgData name="Mills, Emma" userId="S::millse@lancaster.ac.uk::b0cf7d44-bd94-4f26-9be2-726468f0e4c6" providerId="AD" clId="Web-{04F764AE-9EAE-C4B3-3456-6BF01DF902E6}" dt="2026-11-01T16:50:29.048" v="10" actId="14100"/>
          <ac:spMkLst>
            <pc:docMk/>
            <pc:sldMk cId="0" sldId="267"/>
            <ac:spMk id="4" creationId="{23999461-96AF-D6B4-044F-7B46AABBA2BC}"/>
          </ac:spMkLst>
        </pc:spChg>
      </pc:sldChg>
      <pc:sldChg chg="del">
        <pc:chgData name="Mills, Emma" userId="S::millse@lancaster.ac.uk::b0cf7d44-bd94-4f26-9be2-726468f0e4c6" providerId="AD" clId="Web-{04F764AE-9EAE-C4B3-3456-6BF01DF902E6}" dt="2026-11-01T17:01:38.380" v="141"/>
        <pc:sldMkLst>
          <pc:docMk/>
          <pc:sldMk cId="0" sldId="271"/>
        </pc:sldMkLst>
      </pc:sldChg>
      <pc:sldChg chg="addSp modSp">
        <pc:chgData name="Mills, Emma" userId="S::millse@lancaster.ac.uk::b0cf7d44-bd94-4f26-9be2-726468f0e4c6" providerId="AD" clId="Web-{04F764AE-9EAE-C4B3-3456-6BF01DF902E6}" dt="2026-11-01T17:06:38.170" v="145" actId="1076"/>
        <pc:sldMkLst>
          <pc:docMk/>
          <pc:sldMk cId="0" sldId="273"/>
        </pc:sldMkLst>
        <pc:picChg chg="add mod">
          <ac:chgData name="Mills, Emma" userId="S::millse@lancaster.ac.uk::b0cf7d44-bd94-4f26-9be2-726468f0e4c6" providerId="AD" clId="Web-{04F764AE-9EAE-C4B3-3456-6BF01DF902E6}" dt="2026-11-01T17:06:38.170" v="145" actId="1076"/>
          <ac:picMkLst>
            <pc:docMk/>
            <pc:sldMk cId="0" sldId="273"/>
            <ac:picMk id="3" creationId="{21717F0A-E275-4A3E-768D-982A26E8BCE4}"/>
          </ac:picMkLst>
        </pc:picChg>
      </pc:sldChg>
      <pc:sldChg chg="addSp delSp modSp">
        <pc:chgData name="Mills, Emma" userId="S::millse@lancaster.ac.uk::b0cf7d44-bd94-4f26-9be2-726468f0e4c6" providerId="AD" clId="Web-{04F764AE-9EAE-C4B3-3456-6BF01DF902E6}" dt="2026-11-01T17:18:16.207" v="181"/>
        <pc:sldMkLst>
          <pc:docMk/>
          <pc:sldMk cId="0" sldId="276"/>
        </pc:sldMkLst>
        <pc:spChg chg="add mod">
          <ac:chgData name="Mills, Emma" userId="S::millse@lancaster.ac.uk::b0cf7d44-bd94-4f26-9be2-726468f0e4c6" providerId="AD" clId="Web-{04F764AE-9EAE-C4B3-3456-6BF01DF902E6}" dt="2026-11-01T17:14:16.950" v="163" actId="1076"/>
          <ac:spMkLst>
            <pc:docMk/>
            <pc:sldMk cId="0" sldId="276"/>
            <ac:spMk id="4" creationId="{053A355E-68E3-18D5-5C76-645B29B1CFAA}"/>
          </ac:spMkLst>
        </pc:spChg>
        <pc:grpChg chg="add">
          <ac:chgData name="Mills, Emma" userId="S::millse@lancaster.ac.uk::b0cf7d44-bd94-4f26-9be2-726468f0e4c6" providerId="AD" clId="Web-{04F764AE-9EAE-C4B3-3456-6BF01DF902E6}" dt="2026-11-01T17:14:24.262" v="164"/>
          <ac:grpSpMkLst>
            <pc:docMk/>
            <pc:sldMk cId="0" sldId="276"/>
            <ac:grpSpMk id="5" creationId="{3BC57ABE-38A1-3909-3BAE-81D8A55C286B}"/>
          </ac:grpSpMkLst>
        </pc:grpChg>
        <pc:picChg chg="add mod">
          <ac:chgData name="Mills, Emma" userId="S::millse@lancaster.ac.uk::b0cf7d44-bd94-4f26-9be2-726468f0e4c6" providerId="AD" clId="Web-{04F764AE-9EAE-C4B3-3456-6BF01DF902E6}" dt="2026-11-01T17:14:10.246" v="162" actId="1076"/>
          <ac:picMkLst>
            <pc:docMk/>
            <pc:sldMk cId="0" sldId="276"/>
            <ac:picMk id="3" creationId="{5E794FD9-DC95-9A48-12AE-B68298E2370E}"/>
          </ac:picMkLst>
        </pc:picChg>
        <pc:picChg chg="add del mod">
          <ac:chgData name="Mills, Emma" userId="S::millse@lancaster.ac.uk::b0cf7d44-bd94-4f26-9be2-726468f0e4c6" providerId="AD" clId="Web-{04F764AE-9EAE-C4B3-3456-6BF01DF902E6}" dt="2026-11-01T17:18:16.207" v="181"/>
          <ac:picMkLst>
            <pc:docMk/>
            <pc:sldMk cId="0" sldId="276"/>
            <ac:picMk id="6" creationId="{86187DDA-8BC3-7DEF-871A-7C16135D4295}"/>
          </ac:picMkLst>
        </pc:picChg>
      </pc:sldChg>
      <pc:sldChg chg="addSp delSp modSp new del mod setBg modClrScheme chgLayout">
        <pc:chgData name="Mills, Emma" userId="S::millse@lancaster.ac.uk::b0cf7d44-bd94-4f26-9be2-726468f0e4c6" providerId="AD" clId="Web-{04F764AE-9EAE-C4B3-3456-6BF01DF902E6}" dt="2026-11-01T16:57:34.795" v="59"/>
        <pc:sldMkLst>
          <pc:docMk/>
          <pc:sldMk cId="3999445750" sldId="296"/>
        </pc:sldMkLst>
        <pc:spChg chg="add del mod">
          <ac:chgData name="Mills, Emma" userId="S::millse@lancaster.ac.uk::b0cf7d44-bd94-4f26-9be2-726468f0e4c6" providerId="AD" clId="Web-{04F764AE-9EAE-C4B3-3456-6BF01DF902E6}" dt="2026-11-01T16:55:38.354" v="32"/>
          <ac:spMkLst>
            <pc:docMk/>
            <pc:sldMk cId="3999445750" sldId="296"/>
            <ac:spMk id="2" creationId="{DCAEC90F-4E8B-8D4F-A684-3BFDDC2A4BF3}"/>
          </ac:spMkLst>
        </pc:spChg>
        <pc:spChg chg="add del mod ord">
          <ac:chgData name="Mills, Emma" userId="S::millse@lancaster.ac.uk::b0cf7d44-bd94-4f26-9be2-726468f0e4c6" providerId="AD" clId="Web-{04F764AE-9EAE-C4B3-3456-6BF01DF902E6}" dt="2026-11-01T16:55:49.979" v="34"/>
          <ac:spMkLst>
            <pc:docMk/>
            <pc:sldMk cId="3999445750" sldId="296"/>
            <ac:spMk id="3" creationId="{9344F239-CDBB-F7DE-078B-D2D3807C1299}"/>
          </ac:spMkLst>
        </pc:spChg>
        <pc:spChg chg="add del mod ord">
          <ac:chgData name="Mills, Emma" userId="S::millse@lancaster.ac.uk::b0cf7d44-bd94-4f26-9be2-726468f0e4c6" providerId="AD" clId="Web-{04F764AE-9EAE-C4B3-3456-6BF01DF902E6}" dt="2026-11-01T16:55:51.182" v="35"/>
          <ac:spMkLst>
            <pc:docMk/>
            <pc:sldMk cId="3999445750" sldId="296"/>
            <ac:spMk id="4" creationId="{086D4848-2533-B4ED-99C6-052ED7FA3F7A}"/>
          </ac:spMkLst>
        </pc:spChg>
      </pc:sldChg>
      <pc:sldChg chg="addSp delSp modSp new mod setBg">
        <pc:chgData name="Mills, Emma" userId="S::millse@lancaster.ac.uk::b0cf7d44-bd94-4f26-9be2-726468f0e4c6" providerId="AD" clId="Web-{04F764AE-9EAE-C4B3-3456-6BF01DF902E6}" dt="2026-11-01T16:59:48.611" v="81" actId="20577"/>
        <pc:sldMkLst>
          <pc:docMk/>
          <pc:sldMk cId="692253287" sldId="297"/>
        </pc:sldMkLst>
        <pc:spChg chg="mod">
          <ac:chgData name="Mills, Emma" userId="S::millse@lancaster.ac.uk::b0cf7d44-bd94-4f26-9be2-726468f0e4c6" providerId="AD" clId="Web-{04F764AE-9EAE-C4B3-3456-6BF01DF902E6}" dt="2026-11-01T16:57:00.403" v="54" actId="20577"/>
          <ac:spMkLst>
            <pc:docMk/>
            <pc:sldMk cId="692253287" sldId="297"/>
            <ac:spMk id="2" creationId="{35F834C9-AA2D-B8E1-D45A-7D67D9D4223B}"/>
          </ac:spMkLst>
        </pc:spChg>
        <pc:spChg chg="del">
          <ac:chgData name="Mills, Emma" userId="S::millse@lancaster.ac.uk::b0cf7d44-bd94-4f26-9be2-726468f0e4c6" providerId="AD" clId="Web-{04F764AE-9EAE-C4B3-3456-6BF01DF902E6}" dt="2026-11-01T16:57:12.013" v="55"/>
          <ac:spMkLst>
            <pc:docMk/>
            <pc:sldMk cId="692253287" sldId="297"/>
            <ac:spMk id="3" creationId="{EE2FADBF-BCCB-E210-715F-13F6B3E474DB}"/>
          </ac:spMkLst>
        </pc:spChg>
        <pc:spChg chg="add mod">
          <ac:chgData name="Mills, Emma" userId="S::millse@lancaster.ac.uk::b0cf7d44-bd94-4f26-9be2-726468f0e4c6" providerId="AD" clId="Web-{04F764AE-9EAE-C4B3-3456-6BF01DF902E6}" dt="2026-11-01T16:59:48.611" v="81" actId="20577"/>
          <ac:spMkLst>
            <pc:docMk/>
            <pc:sldMk cId="692253287" sldId="297"/>
            <ac:spMk id="5" creationId="{789C1D77-7873-9A1C-4F69-659148A87104}"/>
          </ac:spMkLst>
        </pc:spChg>
        <pc:picChg chg="add mod ord">
          <ac:chgData name="Mills, Emma" userId="S::millse@lancaster.ac.uk::b0cf7d44-bd94-4f26-9be2-726468f0e4c6" providerId="AD" clId="Web-{04F764AE-9EAE-C4B3-3456-6BF01DF902E6}" dt="2026-11-01T16:57:59.186" v="61" actId="1076"/>
          <ac:picMkLst>
            <pc:docMk/>
            <pc:sldMk cId="692253287" sldId="297"/>
            <ac:picMk id="4" creationId="{39CB379E-2497-C5A8-8D23-7E95E40D6097}"/>
          </ac:picMkLst>
        </pc:picChg>
      </pc:sldChg>
      <pc:sldChg chg="modSp add replId">
        <pc:chgData name="Mills, Emma" userId="S::millse@lancaster.ac.uk::b0cf7d44-bd94-4f26-9be2-726468f0e4c6" providerId="AD" clId="Web-{04F764AE-9EAE-C4B3-3456-6BF01DF902E6}" dt="2026-11-01T17:00:29.331" v="106" actId="20577"/>
        <pc:sldMkLst>
          <pc:docMk/>
          <pc:sldMk cId="3577533158" sldId="298"/>
        </pc:sldMkLst>
        <pc:spChg chg="mod">
          <ac:chgData name="Mills, Emma" userId="S::millse@lancaster.ac.uk::b0cf7d44-bd94-4f26-9be2-726468f0e4c6" providerId="AD" clId="Web-{04F764AE-9EAE-C4B3-3456-6BF01DF902E6}" dt="2026-11-01T17:00:29.331" v="106" actId="20577"/>
          <ac:spMkLst>
            <pc:docMk/>
            <pc:sldMk cId="3577533158" sldId="298"/>
            <ac:spMk id="5" creationId="{A729317B-2F63-D23E-BC11-B13E22561C40}"/>
          </ac:spMkLst>
        </pc:spChg>
      </pc:sldChg>
      <pc:sldChg chg="add del replId">
        <pc:chgData name="Mills, Emma" userId="S::millse@lancaster.ac.uk::b0cf7d44-bd94-4f26-9be2-726468f0e4c6" providerId="AD" clId="Web-{04F764AE-9EAE-C4B3-3456-6BF01DF902E6}" dt="2026-11-01T16:59:53.377" v="82"/>
        <pc:sldMkLst>
          <pc:docMk/>
          <pc:sldMk cId="3800085058" sldId="298"/>
        </pc:sldMkLst>
      </pc:sldChg>
      <pc:sldChg chg="modSp add replId">
        <pc:chgData name="Mills, Emma" userId="S::millse@lancaster.ac.uk::b0cf7d44-bd94-4f26-9be2-726468f0e4c6" providerId="AD" clId="Web-{04F764AE-9EAE-C4B3-3456-6BF01DF902E6}" dt="2026-11-01T17:00:50.550" v="124" actId="20577"/>
        <pc:sldMkLst>
          <pc:docMk/>
          <pc:sldMk cId="1330629956" sldId="299"/>
        </pc:sldMkLst>
        <pc:spChg chg="mod">
          <ac:chgData name="Mills, Emma" userId="S::millse@lancaster.ac.uk::b0cf7d44-bd94-4f26-9be2-726468f0e4c6" providerId="AD" clId="Web-{04F764AE-9EAE-C4B3-3456-6BF01DF902E6}" dt="2026-11-01T17:00:50.550" v="124" actId="20577"/>
          <ac:spMkLst>
            <pc:docMk/>
            <pc:sldMk cId="1330629956" sldId="299"/>
            <ac:spMk id="5" creationId="{7431AFAB-7678-F897-67F4-19D37CC54121}"/>
          </ac:spMkLst>
        </pc:spChg>
      </pc:sldChg>
      <pc:sldChg chg="modSp add replId">
        <pc:chgData name="Mills, Emma" userId="S::millse@lancaster.ac.uk::b0cf7d44-bd94-4f26-9be2-726468f0e4c6" providerId="AD" clId="Web-{04F764AE-9EAE-C4B3-3456-6BF01DF902E6}" dt="2026-11-01T17:01:07.004" v="140" actId="20577"/>
        <pc:sldMkLst>
          <pc:docMk/>
          <pc:sldMk cId="1561088588" sldId="300"/>
        </pc:sldMkLst>
        <pc:spChg chg="mod">
          <ac:chgData name="Mills, Emma" userId="S::millse@lancaster.ac.uk::b0cf7d44-bd94-4f26-9be2-726468f0e4c6" providerId="AD" clId="Web-{04F764AE-9EAE-C4B3-3456-6BF01DF902E6}" dt="2026-11-01T17:01:07.004" v="140" actId="20577"/>
          <ac:spMkLst>
            <pc:docMk/>
            <pc:sldMk cId="1561088588" sldId="300"/>
            <ac:spMk id="5" creationId="{6FC4195D-0247-483F-67C9-1253DE06B02C}"/>
          </ac:spMkLst>
        </pc:spChg>
      </pc:sldChg>
      <pc:sldChg chg="delSp add replId">
        <pc:chgData name="Mills, Emma" userId="S::millse@lancaster.ac.uk::b0cf7d44-bd94-4f26-9be2-726468f0e4c6" providerId="AD" clId="Web-{04F764AE-9EAE-C4B3-3456-6BF01DF902E6}" dt="2026-11-01T17:08:02.204" v="147"/>
        <pc:sldMkLst>
          <pc:docMk/>
          <pc:sldMk cId="161801920" sldId="301"/>
        </pc:sldMkLst>
        <pc:picChg chg="del">
          <ac:chgData name="Mills, Emma" userId="S::millse@lancaster.ac.uk::b0cf7d44-bd94-4f26-9be2-726468f0e4c6" providerId="AD" clId="Web-{04F764AE-9EAE-C4B3-3456-6BF01DF902E6}" dt="2026-11-01T17:08:02.204" v="147"/>
          <ac:picMkLst>
            <pc:docMk/>
            <pc:sldMk cId="161801920" sldId="301"/>
            <ac:picMk id="3" creationId="{360F1676-227E-6CE6-741D-067359A48D39}"/>
          </ac:picMkLst>
        </pc:picChg>
      </pc:sldChg>
      <pc:sldChg chg="addSp delSp modSp add replId">
        <pc:chgData name="Mills, Emma" userId="S::millse@lancaster.ac.uk::b0cf7d44-bd94-4f26-9be2-726468f0e4c6" providerId="AD" clId="Web-{04F764AE-9EAE-C4B3-3456-6BF01DF902E6}" dt="2026-11-01T17:18:10.207" v="180" actId="1076"/>
        <pc:sldMkLst>
          <pc:docMk/>
          <pc:sldMk cId="279670074" sldId="302"/>
        </pc:sldMkLst>
        <pc:spChg chg="add mod">
          <ac:chgData name="Mills, Emma" userId="S::millse@lancaster.ac.uk::b0cf7d44-bd94-4f26-9be2-726468f0e4c6" providerId="AD" clId="Web-{04F764AE-9EAE-C4B3-3456-6BF01DF902E6}" dt="2026-11-01T17:17:59.113" v="179"/>
          <ac:spMkLst>
            <pc:docMk/>
            <pc:sldMk cId="279670074" sldId="302"/>
            <ac:spMk id="7" creationId="{2F7E9C02-8880-6C5E-75D7-4DB8DD3BA866}"/>
          </ac:spMkLst>
        </pc:spChg>
        <pc:grpChg chg="del">
          <ac:chgData name="Mills, Emma" userId="S::millse@lancaster.ac.uk::b0cf7d44-bd94-4f26-9be2-726468f0e4c6" providerId="AD" clId="Web-{04F764AE-9EAE-C4B3-3456-6BF01DF902E6}" dt="2026-11-01T17:17:25.627" v="171"/>
          <ac:grpSpMkLst>
            <pc:docMk/>
            <pc:sldMk cId="279670074" sldId="302"/>
            <ac:grpSpMk id="5" creationId="{5ADB14D4-2C9B-E158-2CB5-6649D1ABBC4F}"/>
          </ac:grpSpMkLst>
        </pc:grpChg>
        <pc:picChg chg="mod">
          <ac:chgData name="Mills, Emma" userId="S::millse@lancaster.ac.uk::b0cf7d44-bd94-4f26-9be2-726468f0e4c6" providerId="AD" clId="Web-{04F764AE-9EAE-C4B3-3456-6BF01DF902E6}" dt="2026-11-01T17:18:10.207" v="180" actId="1076"/>
          <ac:picMkLst>
            <pc:docMk/>
            <pc:sldMk cId="279670074" sldId="302"/>
            <ac:picMk id="6" creationId="{58264A27-36E5-1BF5-0123-62AD8C0FDA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80A8988-80A8-B2BD-FD4C-FD515669C3E0}"/>
              </a:ext>
            </a:extLst>
          </p:cNvPr>
          <p:cNvSpPr/>
          <p:nvPr/>
        </p:nvSpPr>
        <p:spPr>
          <a:xfrm>
            <a:off x="362309" y="67574"/>
            <a:ext cx="1719532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999461-96AF-D6B4-044F-7B46AABBA2BC}"/>
              </a:ext>
            </a:extLst>
          </p:cNvPr>
          <p:cNvSpPr/>
          <p:nvPr/>
        </p:nvSpPr>
        <p:spPr>
          <a:xfrm>
            <a:off x="3997255" y="3856979"/>
            <a:ext cx="3912856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34C9-AA2D-B8E1-D45A-7D67D9D42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>
                <a:ea typeface="Calibri"/>
                <a:cs typeface="Calibri"/>
              </a:rPr>
              <a:t>Start with a blank screen in "Builder" view</a:t>
            </a:r>
            <a:br>
              <a:rPr lang="en-GB" sz="3200">
                <a:ea typeface="Calibri"/>
                <a:cs typeface="Calibri"/>
              </a:rPr>
            </a:br>
            <a:r>
              <a:rPr lang="en-GB" sz="3200">
                <a:ea typeface="Calibri"/>
                <a:cs typeface="Calibri"/>
              </a:rPr>
              <a:t>View -&gt; Show builder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CB379E-2497-C5A8-8D23-7E95E40D6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736" y="1431405"/>
            <a:ext cx="9187131" cy="5165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9C1D77-7873-9A1C-4F69-659148A87104}"/>
              </a:ext>
            </a:extLst>
          </p:cNvPr>
          <p:cNvSpPr txBox="1"/>
          <p:nvPr/>
        </p:nvSpPr>
        <p:spPr>
          <a:xfrm>
            <a:off x="2805419" y="3253935"/>
            <a:ext cx="541736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ea typeface="Calibri"/>
                <a:cs typeface="Calibri"/>
              </a:rPr>
              <a:t>Think about the structure of a trial</a:t>
            </a:r>
          </a:p>
        </p:txBody>
      </p:sp>
    </p:spTree>
    <p:extLst>
      <p:ext uri="{BB962C8B-B14F-4D97-AF65-F5344CB8AC3E}">
        <p14:creationId xmlns:p14="http://schemas.microsoft.com/office/powerpoint/2010/main" val="69225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4EF78-3E77-8ED9-F523-79D0E8838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4C4C-AA18-9446-A91B-DE52CA85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>
                <a:ea typeface="Calibri"/>
                <a:cs typeface="Calibri"/>
              </a:rPr>
              <a:t>Start with a blank screen in "Builder" view</a:t>
            </a:r>
            <a:br>
              <a:rPr lang="en-GB" sz="3200">
                <a:ea typeface="Calibri"/>
                <a:cs typeface="Calibri"/>
              </a:rPr>
            </a:br>
            <a:r>
              <a:rPr lang="en-GB" sz="3200">
                <a:ea typeface="Calibri"/>
                <a:cs typeface="Calibri"/>
              </a:rPr>
              <a:t>View -&gt; Show builder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ACE2FF-A66C-2FDD-378F-EC7006977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736" y="1431405"/>
            <a:ext cx="9187131" cy="5165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29317B-2F63-D23E-BC11-B13E22561C40}"/>
              </a:ext>
            </a:extLst>
          </p:cNvPr>
          <p:cNvSpPr txBox="1"/>
          <p:nvPr/>
        </p:nvSpPr>
        <p:spPr>
          <a:xfrm>
            <a:off x="2805419" y="3253935"/>
            <a:ext cx="541736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ea typeface="Calibri"/>
                <a:cs typeface="Calibri"/>
              </a:rPr>
              <a:t>Think about the structure of a trial</a:t>
            </a:r>
          </a:p>
          <a:p>
            <a:pPr algn="ctr"/>
            <a:r>
              <a:rPr lang="en-GB" sz="2000">
                <a:ea typeface="Calibri"/>
                <a:cs typeface="Calibri"/>
              </a:rPr>
              <a:t>What kind of stimuli needs to be presented?</a:t>
            </a:r>
          </a:p>
        </p:txBody>
      </p:sp>
    </p:spTree>
    <p:extLst>
      <p:ext uri="{BB962C8B-B14F-4D97-AF65-F5344CB8AC3E}">
        <p14:creationId xmlns:p14="http://schemas.microsoft.com/office/powerpoint/2010/main" val="3577533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C1A355-D0B1-9EE2-8D60-47E11AABE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E8258-5464-BB84-D9FA-B34EB742B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>
                <a:ea typeface="Calibri"/>
                <a:cs typeface="Calibri"/>
              </a:rPr>
              <a:t>Start with a blank screen in "Builder" view</a:t>
            </a:r>
            <a:br>
              <a:rPr lang="en-GB" sz="3200">
                <a:ea typeface="Calibri"/>
                <a:cs typeface="Calibri"/>
              </a:rPr>
            </a:br>
            <a:r>
              <a:rPr lang="en-GB" sz="3200">
                <a:ea typeface="Calibri"/>
                <a:cs typeface="Calibri"/>
              </a:rPr>
              <a:t>View -&gt; Show builder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ECB10D-FB0B-CA14-7C59-B2C5D04D6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736" y="1431405"/>
            <a:ext cx="9187131" cy="5165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1AFAB-7678-F897-67F4-19D37CC54121}"/>
              </a:ext>
            </a:extLst>
          </p:cNvPr>
          <p:cNvSpPr txBox="1"/>
          <p:nvPr/>
        </p:nvSpPr>
        <p:spPr>
          <a:xfrm>
            <a:off x="2805419" y="3253935"/>
            <a:ext cx="541736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ea typeface="Calibri"/>
                <a:cs typeface="Calibri"/>
              </a:rPr>
              <a:t>Think about the structure of a trial</a:t>
            </a:r>
          </a:p>
          <a:p>
            <a:pPr algn="ctr"/>
            <a:r>
              <a:rPr lang="en-GB" sz="2000">
                <a:ea typeface="Calibri"/>
                <a:cs typeface="Calibri"/>
              </a:rPr>
              <a:t>What kind of stimuli needs to be presented?</a:t>
            </a:r>
          </a:p>
          <a:p>
            <a:pPr algn="ctr"/>
            <a:r>
              <a:rPr lang="en-GB" sz="2000">
                <a:ea typeface="Calibri"/>
                <a:cs typeface="Calibri"/>
              </a:rPr>
              <a:t>When do they need to be presented?</a:t>
            </a:r>
          </a:p>
        </p:txBody>
      </p:sp>
    </p:spTree>
    <p:extLst>
      <p:ext uri="{BB962C8B-B14F-4D97-AF65-F5344CB8AC3E}">
        <p14:creationId xmlns:p14="http://schemas.microsoft.com/office/powerpoint/2010/main" val="1330629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FC7CF2-1D2F-3BA0-6913-D421AA676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D7E7-93F5-13BF-00BD-300390C7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200">
                <a:ea typeface="Calibri"/>
                <a:cs typeface="Calibri"/>
              </a:rPr>
              <a:t>Start with a blank screen in "Builder" view</a:t>
            </a:r>
            <a:br>
              <a:rPr lang="en-GB" sz="3200">
                <a:ea typeface="Calibri"/>
                <a:cs typeface="Calibri"/>
              </a:rPr>
            </a:br>
            <a:r>
              <a:rPr lang="en-GB" sz="3200">
                <a:ea typeface="Calibri"/>
                <a:cs typeface="Calibri"/>
              </a:rPr>
              <a:t>View -&gt; Show builder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3A34FF-5750-E99D-3647-6BDEE9FBF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736" y="1431405"/>
            <a:ext cx="9187131" cy="5165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C4195D-0247-483F-67C9-1253DE06B02C}"/>
              </a:ext>
            </a:extLst>
          </p:cNvPr>
          <p:cNvSpPr txBox="1"/>
          <p:nvPr/>
        </p:nvSpPr>
        <p:spPr>
          <a:xfrm>
            <a:off x="2805419" y="3253935"/>
            <a:ext cx="541736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>
                <a:ea typeface="Calibri"/>
                <a:cs typeface="Calibri"/>
              </a:rPr>
              <a:t>Think about the structure of a trial</a:t>
            </a:r>
          </a:p>
          <a:p>
            <a:pPr algn="ctr"/>
            <a:r>
              <a:rPr lang="en-GB" sz="2000">
                <a:ea typeface="Calibri"/>
                <a:cs typeface="Calibri"/>
              </a:rPr>
              <a:t>What kind of stimuli needs to be presented?</a:t>
            </a:r>
          </a:p>
          <a:p>
            <a:pPr algn="ctr"/>
            <a:r>
              <a:rPr lang="en-GB" sz="2000">
                <a:ea typeface="Calibri"/>
                <a:cs typeface="Calibri"/>
              </a:rPr>
              <a:t>When do they need to be presented?</a:t>
            </a:r>
          </a:p>
          <a:p>
            <a:pPr algn="ctr"/>
            <a:r>
              <a:rPr lang="en-GB" sz="2000">
                <a:ea typeface="Calibri"/>
                <a:cs typeface="Calibri"/>
              </a:rPr>
              <a:t>For how long should they be presented?</a:t>
            </a:r>
          </a:p>
        </p:txBody>
      </p:sp>
    </p:spTree>
    <p:extLst>
      <p:ext uri="{BB962C8B-B14F-4D97-AF65-F5344CB8AC3E}">
        <p14:creationId xmlns:p14="http://schemas.microsoft.com/office/powerpoint/2010/main" val="1561088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717F0A-E275-4A3E-768D-982A26E8B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477" y="970207"/>
            <a:ext cx="2430585" cy="148858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5646E-7A19-DB6F-A12E-441ACDBCA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8.png">
            <a:extLst>
              <a:ext uri="{FF2B5EF4-FFF2-40B4-BE49-F238E27FC236}">
                <a16:creationId xmlns:a16="http://schemas.microsoft.com/office/drawing/2014/main" id="{B8FC8368-80D4-38BB-9C2F-AD883D747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1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BC57ABE-38A1-3909-3BAE-81D8A55C286B}"/>
              </a:ext>
            </a:extLst>
          </p:cNvPr>
          <p:cNvGrpSpPr/>
          <p:nvPr/>
        </p:nvGrpSpPr>
        <p:grpSpPr>
          <a:xfrm>
            <a:off x="5884252" y="1529130"/>
            <a:ext cx="5962650" cy="1240203"/>
            <a:chOff x="5884252" y="1529130"/>
            <a:chExt cx="5962650" cy="124020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E794FD9-DC95-9A48-12AE-B68298E23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252" y="1529130"/>
              <a:ext cx="5962650" cy="1240203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53A355E-68E3-18D5-5C76-645B29B1CFAA}"/>
                </a:ext>
              </a:extLst>
            </p:cNvPr>
            <p:cNvSpPr/>
            <p:nvPr/>
          </p:nvSpPr>
          <p:spPr>
            <a:xfrm>
              <a:off x="9663722" y="1828799"/>
              <a:ext cx="787400" cy="806939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866664-35E1-3BD3-C30B-E1F4565A224C}"/>
              </a:ext>
            </a:extLst>
          </p:cNvPr>
          <p:cNvSpPr/>
          <p:nvPr/>
        </p:nvSpPr>
        <p:spPr>
          <a:xfrm>
            <a:off x="6501384" y="2898648"/>
            <a:ext cx="5504688" cy="38496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947E-9701-27EB-3817-5962F9353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1.png">
            <a:extLst>
              <a:ext uri="{FF2B5EF4-FFF2-40B4-BE49-F238E27FC236}">
                <a16:creationId xmlns:a16="http://schemas.microsoft.com/office/drawing/2014/main" id="{614FA9A2-E323-9C68-967B-5C2779308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264A27-36E5-1BF5-0123-62AD8C0FD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403" y="1477107"/>
            <a:ext cx="5959964" cy="519332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F7E9C02-8880-6C5E-75D7-4DB8DD3BA866}"/>
              </a:ext>
            </a:extLst>
          </p:cNvPr>
          <p:cNvSpPr/>
          <p:nvPr/>
        </p:nvSpPr>
        <p:spPr>
          <a:xfrm>
            <a:off x="5785338" y="1711569"/>
            <a:ext cx="6072553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70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5353B11-3148-B424-496D-09A8542DD603}"/>
              </a:ext>
            </a:extLst>
          </p:cNvPr>
          <p:cNvSpPr/>
          <p:nvPr/>
        </p:nvSpPr>
        <p:spPr>
          <a:xfrm>
            <a:off x="480291" y="277091"/>
            <a:ext cx="1579418" cy="3879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E8FCFD-202D-311C-F08F-7C7DE8E298E7}"/>
              </a:ext>
            </a:extLst>
          </p:cNvPr>
          <p:cNvSpPr/>
          <p:nvPr/>
        </p:nvSpPr>
        <p:spPr>
          <a:xfrm>
            <a:off x="4318000" y="3930072"/>
            <a:ext cx="3505200" cy="4756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FB0770-408D-1780-25DA-386AF347E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65" y="1710108"/>
            <a:ext cx="9968564" cy="501933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723B338-A78E-044D-D85B-9A32619A090A}"/>
              </a:ext>
            </a:extLst>
          </p:cNvPr>
          <p:cNvGrpSpPr/>
          <p:nvPr/>
        </p:nvGrpSpPr>
        <p:grpSpPr>
          <a:xfrm>
            <a:off x="1043469" y="3027297"/>
            <a:ext cx="10336067" cy="1419423"/>
            <a:chOff x="1043469" y="3027297"/>
            <a:chExt cx="10336067" cy="141942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7659F9-A7B4-4D1F-2363-63ABAAABA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3469" y="3027297"/>
              <a:ext cx="10336067" cy="1419423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5841D6D-C04F-3D72-0E75-69CCA17CC6D5}"/>
                </a:ext>
              </a:extLst>
            </p:cNvPr>
            <p:cNvSpPr/>
            <p:nvPr/>
          </p:nvSpPr>
          <p:spPr>
            <a:xfrm>
              <a:off x="7064943" y="3503596"/>
              <a:ext cx="375385" cy="48126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CE969C-EE0F-E6A4-7119-6E305787E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25" y="2862705"/>
            <a:ext cx="10336067" cy="14194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82681D-7E14-82F9-E98D-DBFE83B9BD48}"/>
              </a:ext>
            </a:extLst>
          </p:cNvPr>
          <p:cNvSpPr/>
          <p:nvPr/>
        </p:nvSpPr>
        <p:spPr>
          <a:xfrm>
            <a:off x="8787384" y="3310128"/>
            <a:ext cx="2048256" cy="75895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28B525-6460-ED7D-056C-2548B6E6D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13" y="5340729"/>
            <a:ext cx="10336067" cy="141942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DEAA008-8FF8-4156-ECFE-B3520B95E142}"/>
              </a:ext>
            </a:extLst>
          </p:cNvPr>
          <p:cNvSpPr/>
          <p:nvPr/>
        </p:nvSpPr>
        <p:spPr>
          <a:xfrm>
            <a:off x="8229447" y="5817028"/>
            <a:ext cx="375385" cy="48126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945A59-1207-2A6E-6A0D-792F4F7B77B5}"/>
              </a:ext>
            </a:extLst>
          </p:cNvPr>
          <p:cNvSpPr txBox="1"/>
          <p:nvPr/>
        </p:nvSpPr>
        <p:spPr>
          <a:xfrm>
            <a:off x="2880360" y="4830768"/>
            <a:ext cx="4471416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/>
              <a:t>‘sync with </a:t>
            </a:r>
            <a:r>
              <a:rPr lang="en-GB" sz="3200" dirty="0" err="1"/>
              <a:t>Pavlovia</a:t>
            </a:r>
            <a:r>
              <a:rPr lang="en-GB" sz="3200" dirty="0"/>
              <a:t>’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D47665-0E70-AFD4-01B7-8080366EFC4A}"/>
              </a:ext>
            </a:extLst>
          </p:cNvPr>
          <p:cNvSpPr/>
          <p:nvPr/>
        </p:nvSpPr>
        <p:spPr>
          <a:xfrm>
            <a:off x="2781701" y="3647975"/>
            <a:ext cx="6689558" cy="33207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293A66-0085-3BB8-6EE3-0A63BB77C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247" y="2633471"/>
            <a:ext cx="5155426" cy="33207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5C5C19-BB22-E1DA-5B3D-219A03BFA4C0}"/>
              </a:ext>
            </a:extLst>
          </p:cNvPr>
          <p:cNvSpPr/>
          <p:nvPr/>
        </p:nvSpPr>
        <p:spPr>
          <a:xfrm>
            <a:off x="8887968" y="2715768"/>
            <a:ext cx="649224" cy="2926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DD286-2FA8-AA4D-B2B2-D92340263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7364" y="1958975"/>
            <a:ext cx="8319654" cy="1470025"/>
          </a:xfrm>
        </p:spPr>
        <p:txBody>
          <a:bodyPr>
            <a:normAutofit fontScale="90000"/>
          </a:bodyPr>
          <a:lstStyle/>
          <a:p>
            <a:r>
              <a:rPr lang="en-GB" dirty="0"/>
              <a:t>This is the debugging stage!</a:t>
            </a:r>
            <a:br>
              <a:rPr lang="en-GB" dirty="0"/>
            </a:br>
            <a:r>
              <a:rPr lang="en-GB" dirty="0"/>
              <a:t>We just wanted to link the two files together today</a:t>
            </a:r>
            <a:br>
              <a:rPr lang="en-GB" dirty="0"/>
            </a:br>
            <a:r>
              <a:rPr lang="en-GB" dirty="0"/>
              <a:t>and so can leave it there!</a:t>
            </a:r>
          </a:p>
        </p:txBody>
      </p:sp>
    </p:spTree>
    <p:extLst>
      <p:ext uri="{BB962C8B-B14F-4D97-AF65-F5344CB8AC3E}">
        <p14:creationId xmlns:p14="http://schemas.microsoft.com/office/powerpoint/2010/main" val="16347716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8A1B76-F08C-1919-A930-DC128EF0ABED}"/>
              </a:ext>
            </a:extLst>
          </p:cNvPr>
          <p:cNvSpPr/>
          <p:nvPr/>
        </p:nvSpPr>
        <p:spPr>
          <a:xfrm>
            <a:off x="1136073" y="2567709"/>
            <a:ext cx="6317672" cy="6557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357E90-17D5-8360-9C7C-157B225978FF}"/>
              </a:ext>
            </a:extLst>
          </p:cNvPr>
          <p:cNvSpPr/>
          <p:nvPr/>
        </p:nvSpPr>
        <p:spPr>
          <a:xfrm>
            <a:off x="1136073" y="4712854"/>
            <a:ext cx="6317672" cy="65578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9999A8-814B-C6DD-579E-EDC193DC276D}"/>
              </a:ext>
            </a:extLst>
          </p:cNvPr>
          <p:cNvSpPr txBox="1"/>
          <p:nvPr/>
        </p:nvSpPr>
        <p:spPr>
          <a:xfrm>
            <a:off x="785091" y="4802909"/>
            <a:ext cx="82573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Links to these talks are on the stats webpage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If you do use RT via </a:t>
            </a:r>
            <a:r>
              <a:rPr lang="en-GB" sz="2400" dirty="0" err="1"/>
              <a:t>PsychoPy</a:t>
            </a:r>
            <a:r>
              <a:rPr lang="en-GB" sz="2400" dirty="0"/>
              <a:t> and </a:t>
            </a:r>
            <a:r>
              <a:rPr lang="en-GB" sz="2400" dirty="0" err="1"/>
              <a:t>Pavlovia</a:t>
            </a:r>
            <a:r>
              <a:rPr lang="en-GB" sz="2400" dirty="0"/>
              <a:t> next year, these are good resources for finding information to discuss in your introduction and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Widescreen</PresentationFormat>
  <Paragraphs>19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 with a blank screen in "Builder" view View -&gt; Show builder</vt:lpstr>
      <vt:lpstr>Start with a blank screen in "Builder" view View -&gt; Show builder</vt:lpstr>
      <vt:lpstr>Start with a blank screen in "Builder" view View -&gt; Show builder</vt:lpstr>
      <vt:lpstr>Start with a blank screen in "Builder" view View -&gt; Show builder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is the debugging stage! We just wanted to link the two files together today and so can leave it there!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Mills, Emma</dc:creator>
  <cp:keywords/>
  <dc:description>generated using python-pptx</dc:description>
  <cp:lastModifiedBy>Mills, Emma</cp:lastModifiedBy>
  <cp:revision>2</cp:revision>
  <dcterms:created xsi:type="dcterms:W3CDTF">2026-11-01T16:46:07Z</dcterms:created>
  <dcterms:modified xsi:type="dcterms:W3CDTF">2026-11-01T17:39:13Z</dcterms:modified>
  <cp:category/>
</cp:coreProperties>
</file>